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60" r:id="rId1"/>
  </p:sldMasterIdLst>
  <p:notesMasterIdLst>
    <p:notesMasterId r:id="rId4"/>
  </p:notesMasterIdLst>
  <p:sldIdLst>
    <p:sldId id="354" r:id="rId2"/>
    <p:sldId id="352" r:id="rId3"/>
  </p:sldIdLst>
  <p:sldSz cx="9144000" cy="5143500" type="screen16x9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16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8246E"/>
    <a:srgbClr val="009900"/>
    <a:srgbClr val="006600"/>
    <a:srgbClr val="008000"/>
    <a:srgbClr val="5DFFA6"/>
    <a:srgbClr val="B2C7E0"/>
    <a:srgbClr val="DBE7C3"/>
    <a:srgbClr val="00B85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6404" autoAdjust="0"/>
  </p:normalViewPr>
  <p:slideViewPr>
    <p:cSldViewPr>
      <p:cViewPr varScale="1">
        <p:scale>
          <a:sx n="100" d="100"/>
          <a:sy n="100" d="100"/>
        </p:scale>
        <p:origin x="696" y="90"/>
      </p:cViewPr>
      <p:guideLst>
        <p:guide orient="horz" pos="2160"/>
        <p:guide pos="2880"/>
        <p:guide orient="horz" pos="162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5" y="2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8" y="2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8046F2-944B-4F90-BD18-F60E57C1B3F9}" type="datetimeFigureOut">
              <a:rPr lang="ru-RU" smtClean="0"/>
              <a:t>21.12.2021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154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5" y="9428586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8" y="9428586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6CA857-7694-4636-8871-A9C2DD9E79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30199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79353-59B3-41D4-A1A9-DC36E0CFDD13}" type="datetime1">
              <a:rPr lang="ru-RU" smtClean="0"/>
              <a:t>21.12.2021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14584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692BE-808A-414F-AD5F-AEE5D3A9CEA8}" type="datetime1">
              <a:rPr lang="ru-RU" smtClean="0"/>
              <a:t>21.12.2021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09963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358C6-E46C-428F-ABEE-3593A2D07975}" type="datetime1">
              <a:rPr lang="ru-RU" smtClean="0"/>
              <a:t>21.12.2021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04200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2A0A5D-9805-43FA-9255-6400C57A3AC5}" type="datetime1">
              <a:rPr lang="ru-RU" smtClean="0"/>
              <a:t>21.12.2021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91648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5774A-4755-4C13-96F3-4FC371D4284E}" type="datetime1">
              <a:rPr lang="ru-RU" smtClean="0"/>
              <a:t>21.12.2021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22462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D3466-641E-44E7-9A05-B89B6B0207ED}" type="datetime1">
              <a:rPr lang="ru-RU" smtClean="0"/>
              <a:t>21.12.2021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26079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4EFC2D-38A6-4D8B-8B37-4B7EC6CF721F}" type="datetime1">
              <a:rPr lang="ru-RU" smtClean="0"/>
              <a:t>21.12.2021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64642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AE3D3D-E080-4E59-8BE3-528D038019C5}" type="datetime1">
              <a:rPr lang="ru-RU" smtClean="0"/>
              <a:t>21.12.2021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10659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0920C-B0CF-4CB3-A3D4-8DD2C3948F8A}" type="datetime1">
              <a:rPr lang="ru-RU" smtClean="0"/>
              <a:t>21.12.2021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43044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67A621-1EA3-4D43-B93C-E3EAB5876F0E}" type="datetime1">
              <a:rPr lang="ru-RU" smtClean="0"/>
              <a:t>21.12.2021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50600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271C5-520E-4302-A0B1-440D127E6EE5}" type="datetime1">
              <a:rPr lang="ru-RU" smtClean="0"/>
              <a:t>21.12.2021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91406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05978"/>
            <a:ext cx="807524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11560" y="1200151"/>
            <a:ext cx="807524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1156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E867B1-6445-4213-9600-44A6D43D5580}" type="datetime1">
              <a:rPr lang="ru-RU" smtClean="0"/>
              <a:t>21.12.2021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010400" y="105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81463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13" Type="http://schemas.openxmlformats.org/officeDocument/2006/relationships/image" Target="../media/image13.jpeg"/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12" Type="http://schemas.openxmlformats.org/officeDocument/2006/relationships/image" Target="../media/image12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.jpeg"/><Relationship Id="rId11" Type="http://schemas.openxmlformats.org/officeDocument/2006/relationships/image" Target="../media/image11.jpeg"/><Relationship Id="rId5" Type="http://schemas.openxmlformats.org/officeDocument/2006/relationships/image" Target="../media/image5.jpeg"/><Relationship Id="rId10" Type="http://schemas.openxmlformats.org/officeDocument/2006/relationships/image" Target="../media/image10.jpeg"/><Relationship Id="rId4" Type="http://schemas.openxmlformats.org/officeDocument/2006/relationships/image" Target="../media/image4.jpeg"/><Relationship Id="rId9" Type="http://schemas.openxmlformats.org/officeDocument/2006/relationships/image" Target="../media/image9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eg"/><Relationship Id="rId13" Type="http://schemas.openxmlformats.org/officeDocument/2006/relationships/image" Target="../media/image24.jpeg"/><Relationship Id="rId3" Type="http://schemas.openxmlformats.org/officeDocument/2006/relationships/image" Target="../media/image14.jpeg"/><Relationship Id="rId7" Type="http://schemas.openxmlformats.org/officeDocument/2006/relationships/image" Target="../media/image18.jpeg"/><Relationship Id="rId12" Type="http://schemas.openxmlformats.org/officeDocument/2006/relationships/image" Target="../media/image2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7.jpeg"/><Relationship Id="rId11" Type="http://schemas.openxmlformats.org/officeDocument/2006/relationships/image" Target="../media/image22.jpeg"/><Relationship Id="rId5" Type="http://schemas.openxmlformats.org/officeDocument/2006/relationships/image" Target="../media/image16.jpeg"/><Relationship Id="rId10" Type="http://schemas.openxmlformats.org/officeDocument/2006/relationships/image" Target="../media/image21.jpeg"/><Relationship Id="rId4" Type="http://schemas.openxmlformats.org/officeDocument/2006/relationships/image" Target="../media/image15.jpeg"/><Relationship Id="rId9" Type="http://schemas.openxmlformats.org/officeDocument/2006/relationships/image" Target="../media/image20.jpeg"/><Relationship Id="rId14" Type="http://schemas.openxmlformats.org/officeDocument/2006/relationships/image" Target="../media/image2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05978"/>
            <a:ext cx="8075240" cy="349548"/>
          </a:xfrm>
        </p:spPr>
        <p:txBody>
          <a:bodyPr>
            <a:noAutofit/>
          </a:bodyPr>
          <a:lstStyle/>
          <a:p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ФОТОРЕПОРТАЖ </a:t>
            </a:r>
            <a:r>
              <a:rPr lang="ru-RU" sz="1600" b="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b="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МБОУ «Лицей №110» Советского района г. Казани</a:t>
            </a:r>
            <a:endParaRPr lang="ru-RU" sz="1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1</a:t>
            </a:fld>
            <a:endParaRPr lang="ru-RU"/>
          </a:p>
        </p:txBody>
      </p:sp>
      <p:sp>
        <p:nvSpPr>
          <p:cNvPr id="9" name="Объект 3"/>
          <p:cNvSpPr txBox="1">
            <a:spLocks/>
          </p:cNvSpPr>
          <p:nvPr/>
        </p:nvSpPr>
        <p:spPr>
          <a:xfrm>
            <a:off x="5436096" y="767898"/>
            <a:ext cx="2962672" cy="16596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74468" y="-24504"/>
            <a:ext cx="2067638" cy="90205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953562">
            <a:off x="858163" y="817797"/>
            <a:ext cx="1401482" cy="186864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997539">
            <a:off x="2554644" y="753187"/>
            <a:ext cx="1351222" cy="181341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89300">
            <a:off x="2551285" y="2886853"/>
            <a:ext cx="1420580" cy="2000312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873217">
            <a:off x="912297" y="2882167"/>
            <a:ext cx="1341588" cy="202583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61017">
            <a:off x="6004764" y="2875459"/>
            <a:ext cx="1288912" cy="2044804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18530">
            <a:off x="5893258" y="763392"/>
            <a:ext cx="1392381" cy="1856507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76424">
            <a:off x="7522566" y="937240"/>
            <a:ext cx="1400499" cy="186733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2836" y="3269765"/>
            <a:ext cx="1201403" cy="1822926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73002">
            <a:off x="7473036" y="2976557"/>
            <a:ext cx="1353316" cy="1942902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6827" y="629214"/>
            <a:ext cx="1334645" cy="1785479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2462" y="2550689"/>
            <a:ext cx="1787345" cy="1336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601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36499" y="644323"/>
            <a:ext cx="5219678" cy="304775"/>
          </a:xfrm>
        </p:spPr>
        <p:txBody>
          <a:bodyPr>
            <a:noAutofit/>
          </a:bodyPr>
          <a:lstStyle/>
          <a:p>
            <a:r>
              <a:rPr lang="ru-RU" b="0" i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110 </a:t>
            </a:r>
            <a:r>
              <a:rPr lang="ru-RU" b="0" i="1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нчы</a:t>
            </a:r>
            <a:r>
              <a:rPr lang="ru-RU" b="0" i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лицей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2</a:t>
            </a:fld>
            <a:endParaRPr lang="ru-RU"/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1779382" y="248665"/>
            <a:ext cx="5231017" cy="41449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t-RU" sz="24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“Халыклар дуслыгы фестивале”</a:t>
            </a:r>
            <a:endParaRPr lang="ru-RU" sz="2400" dirty="0"/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74468" y="-24504"/>
            <a:ext cx="2067638" cy="902055"/>
          </a:xfrm>
          <a:prstGeom prst="rect">
            <a:avLst/>
          </a:prstGeom>
        </p:spPr>
      </p:pic>
      <p:sp>
        <p:nvSpPr>
          <p:cNvPr id="14" name="Прямоугольник 13"/>
          <p:cNvSpPr/>
          <p:nvPr/>
        </p:nvSpPr>
        <p:spPr>
          <a:xfrm>
            <a:off x="4023163" y="1945937"/>
            <a:ext cx="1684700" cy="190469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t-RU" sz="11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Лицейда “Халыклар дуслыгы фестивале” үткәрелде. Бу чара аша республикабызда төрле милләт кешеләренең дус, тату яшәүләре ассызыкланды. Чарада, милли киемнәр күрсәтелде</a:t>
            </a:r>
            <a:r>
              <a:rPr lang="tt-RU" sz="1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биюләр </a:t>
            </a:r>
            <a:r>
              <a:rPr lang="tt-RU" sz="11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куелды, төрле телдә шигырьләр </a:t>
            </a:r>
            <a:r>
              <a:rPr lang="tt-RU" sz="1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яңгырады.</a:t>
            </a:r>
            <a:endParaRPr lang="ru-RU" sz="11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9921" y="3798201"/>
            <a:ext cx="1714386" cy="128150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20895">
            <a:off x="6043517" y="3288067"/>
            <a:ext cx="1302083" cy="173611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111596">
            <a:off x="2630157" y="809009"/>
            <a:ext cx="1245123" cy="1665717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27840">
            <a:off x="5857406" y="751663"/>
            <a:ext cx="1289612" cy="1719483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85292">
            <a:off x="6419204" y="2269224"/>
            <a:ext cx="1172117" cy="1562822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40477">
            <a:off x="786216" y="3146227"/>
            <a:ext cx="1324341" cy="1771693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128103">
            <a:off x="2097731" y="2167423"/>
            <a:ext cx="1327549" cy="1770065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74785">
            <a:off x="7617241" y="956847"/>
            <a:ext cx="1313024" cy="1750699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113182">
            <a:off x="775015" y="1030555"/>
            <a:ext cx="1321632" cy="1762176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23501">
            <a:off x="2487163" y="3451463"/>
            <a:ext cx="1221649" cy="1628865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51010">
            <a:off x="7655286" y="3131120"/>
            <a:ext cx="1303427" cy="1737902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9131" y="633381"/>
            <a:ext cx="1002175" cy="13362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7355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3618</TotalTime>
  <Words>46</Words>
  <Application>Microsoft Office PowerPoint</Application>
  <PresentationFormat>Экран (16:9)</PresentationFormat>
  <Paragraphs>6</Paragraphs>
  <Slides>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6" baseType="lpstr">
      <vt:lpstr>Arial</vt:lpstr>
      <vt:lpstr>Calibri</vt:lpstr>
      <vt:lpstr>Times New Roman</vt:lpstr>
      <vt:lpstr>2_Тема Office</vt:lpstr>
      <vt:lpstr>ФОТОРЕПОРТАЖ  МБОУ «Лицей №110» Советского района г. Казани</vt:lpstr>
      <vt:lpstr>110 нчы лицей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Ковалева Валерия Юрьевна</dc:creator>
  <cp:lastModifiedBy>30</cp:lastModifiedBy>
  <cp:revision>471</cp:revision>
  <cp:lastPrinted>2021-02-04T07:26:50Z</cp:lastPrinted>
  <dcterms:created xsi:type="dcterms:W3CDTF">2015-10-13T08:15:21Z</dcterms:created>
  <dcterms:modified xsi:type="dcterms:W3CDTF">2021-12-21T09:20:52Z</dcterms:modified>
</cp:coreProperties>
</file>